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128BB6-76EF-44D8-B9B5-69C206A635A6}" v="631" dt="2020-11-01T19:14:50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8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14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2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71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61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1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9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0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270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2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975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722E2-94EA-4130-9213-FDA095062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481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  <a:cs typeface="Calibri Light"/>
              </a:rPr>
              <a:t>Individual Homework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alibri"/>
              </a:rPr>
              <a:t>Crudu Iulian, group 912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09CB-1A1F-4865-A4DE-C9093ECE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A751-51F2-485B-B8DA-6D18674C9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05435" indent="-305435"/>
            <a:r>
              <a:rPr lang="en-US" dirty="0">
                <a:ea typeface="+mn-lt"/>
                <a:cs typeface="+mn-lt"/>
              </a:rPr>
              <a:t>H1: It is not sunny this afternoon and it is colder than yesterday.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H2: We will go swimming only if it is sunny.</a:t>
            </a:r>
            <a:endParaRPr lang="en-US">
              <a:ea typeface="+mn-lt"/>
              <a:cs typeface="+mn-lt"/>
            </a:endParaRPr>
          </a:p>
          <a:p>
            <a:pPr marL="305435" indent="-305435"/>
            <a:r>
              <a:rPr lang="en-US" dirty="0">
                <a:ea typeface="+mn-lt"/>
                <a:cs typeface="+mn-lt"/>
              </a:rPr>
              <a:t>H3: If we do not go swimming, then we will take a canoe trip.</a:t>
            </a:r>
            <a:endParaRPr lang="en-US">
              <a:ea typeface="+mn-lt"/>
              <a:cs typeface="+mn-lt"/>
            </a:endParaRPr>
          </a:p>
          <a:p>
            <a:pPr marL="305435" indent="-305435"/>
            <a:r>
              <a:rPr lang="en-US" dirty="0">
                <a:ea typeface="+mn-lt"/>
                <a:cs typeface="+mn-lt"/>
              </a:rPr>
              <a:t>H4: If we take a canoe trip, then we will be home by sunset.</a:t>
            </a:r>
            <a:endParaRPr lang="en-US">
              <a:ea typeface="+mn-lt"/>
              <a:cs typeface="+mn-lt"/>
            </a:endParaRPr>
          </a:p>
          <a:p>
            <a:pPr marL="305435" indent="-305435"/>
            <a:r>
              <a:rPr lang="en-US" dirty="0">
                <a:ea typeface="+mn-lt"/>
                <a:cs typeface="+mn-lt"/>
              </a:rPr>
              <a:t>C: We will be home by sunset.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Is C deducible from the set of hypotheses {H1,H2,H3,H4}?</a:t>
            </a:r>
          </a:p>
          <a:p>
            <a:pPr marL="305435" indent="-305435"/>
            <a:r>
              <a:rPr lang="en-US" dirty="0">
                <a:ea typeface="+mn-lt"/>
                <a:cs typeface="+mn-lt"/>
              </a:rPr>
              <a:t>If yes, build its deduction</a:t>
            </a:r>
          </a:p>
          <a:p>
            <a:pPr marL="305435" indent="-305435"/>
            <a:endParaRPr lang="en-US" dirty="0"/>
          </a:p>
          <a:p>
            <a:pPr marL="305435" indent="-305435"/>
            <a:r>
              <a:rPr lang="en-US" dirty="0"/>
              <a:t>We have to check whether the following deduction holds:</a:t>
            </a:r>
          </a:p>
          <a:p>
            <a:pPr marL="629920" lvl="1" indent="-305435"/>
            <a:r>
              <a:rPr lang="en-US" dirty="0"/>
              <a:t>H1,H2,H3,H4 |— C</a:t>
            </a:r>
          </a:p>
        </p:txBody>
      </p:sp>
    </p:spTree>
    <p:extLst>
      <p:ext uri="{BB962C8B-B14F-4D97-AF65-F5344CB8AC3E}">
        <p14:creationId xmlns:p14="http://schemas.microsoft.com/office/powerpoint/2010/main" val="79203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2077-BB75-4294-A302-8E4DCF63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for the propositional variables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FDC5DE4-26C1-46A0-BE6D-156B92571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194" y="2289723"/>
            <a:ext cx="8091301" cy="3634486"/>
          </a:xfrm>
        </p:spPr>
      </p:pic>
    </p:spTree>
    <p:extLst>
      <p:ext uri="{BB962C8B-B14F-4D97-AF65-F5344CB8AC3E}">
        <p14:creationId xmlns:p14="http://schemas.microsoft.com/office/powerpoint/2010/main" val="4118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2F2D-51C8-4289-984D-2234F6A3E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formulas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A48F2F1-48F2-448A-B1BB-B3EC361CA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187" y="2299951"/>
            <a:ext cx="3459330" cy="3634486"/>
          </a:xfrm>
        </p:spPr>
      </p:pic>
    </p:spTree>
    <p:extLst>
      <p:ext uri="{BB962C8B-B14F-4D97-AF65-F5344CB8AC3E}">
        <p14:creationId xmlns:p14="http://schemas.microsoft.com/office/powerpoint/2010/main" val="2570593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F163-CD3D-4AC5-9198-4F31EB98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definition of the deduction and the axiomatic system are used.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3DFE37C-167F-483B-8D52-EF68A2649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138" y="2324737"/>
            <a:ext cx="6266772" cy="3634486"/>
          </a:xfrm>
        </p:spPr>
      </p:pic>
    </p:spTree>
    <p:extLst>
      <p:ext uri="{BB962C8B-B14F-4D97-AF65-F5344CB8AC3E}">
        <p14:creationId xmlns:p14="http://schemas.microsoft.com/office/powerpoint/2010/main" val="1116684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65C7-955A-4B8E-A040-7FD5F9CE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49" y="-126328"/>
            <a:ext cx="11029616" cy="1188720"/>
          </a:xfrm>
        </p:spPr>
        <p:txBody>
          <a:bodyPr/>
          <a:lstStyle/>
          <a:p>
            <a:r>
              <a:rPr lang="en-US"/>
              <a:t>The deduction(inference) process: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1D7A73C-E0D8-4C16-830A-84876AF24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991" y="1159742"/>
            <a:ext cx="10911991" cy="1353134"/>
          </a:xfrm>
        </p:spPr>
      </p:pic>
      <p:pic>
        <p:nvPicPr>
          <p:cNvPr id="5" name="Picture 5" descr="Graffiti on a beach&#10;&#10;Description automatically generated">
            <a:extLst>
              <a:ext uri="{FF2B5EF4-FFF2-40B4-BE49-F238E27FC236}">
                <a16:creationId xmlns:a16="http://schemas.microsoft.com/office/drawing/2014/main" id="{7ED20258-9962-4591-A2D1-715DAF8CE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39" y="2619785"/>
            <a:ext cx="10941092" cy="1066106"/>
          </a:xfrm>
          <a:prstGeom prst="rect">
            <a:avLst/>
          </a:prstGeom>
        </p:spPr>
      </p:pic>
      <p:pic>
        <p:nvPicPr>
          <p:cNvPr id="6" name="Picture 6" descr="A picture containing graffiti, clock&#10;&#10;Description automatically generated">
            <a:extLst>
              <a:ext uri="{FF2B5EF4-FFF2-40B4-BE49-F238E27FC236}">
                <a16:creationId xmlns:a16="http://schemas.microsoft.com/office/drawing/2014/main" id="{DD20F384-7241-4707-AB56-73482BC7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41" y="3766883"/>
            <a:ext cx="10982004" cy="1456811"/>
          </a:xfrm>
          <a:prstGeom prst="rect">
            <a:avLst/>
          </a:prstGeom>
        </p:spPr>
      </p:pic>
      <p:pic>
        <p:nvPicPr>
          <p:cNvPr id="7" name="Picture 7" descr="A close up of a beach&#10;&#10;Description automatically generated">
            <a:extLst>
              <a:ext uri="{FF2B5EF4-FFF2-40B4-BE49-F238E27FC236}">
                <a16:creationId xmlns:a16="http://schemas.microsoft.com/office/drawing/2014/main" id="{9D230EB9-9BD7-44E8-BB3C-EBB6F0EA8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69" y="5333053"/>
            <a:ext cx="10987119" cy="13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7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868F-BCAC-4538-BC96-09B6ABBB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3EE5-EB40-4D10-93E4-FC56BCA20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sz="4400"/>
              <a:t>The sequence of formulas: (f1, f2, f3, f4, f5, f6, f7) is the deduction of C from the hypotheses therefore, based on the hypetheses, </a:t>
            </a:r>
            <a:r>
              <a:rPr lang="en-US" sz="4400" b="1"/>
              <a:t>We will be home by sunset</a:t>
            </a:r>
            <a:r>
              <a:rPr lang="en-US" sz="4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5392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LeftStep">
      <a:dk1>
        <a:srgbClr val="000000"/>
      </a:dk1>
      <a:lt1>
        <a:srgbClr val="FFFFFF"/>
      </a:lt1>
      <a:dk2>
        <a:srgbClr val="331F1D"/>
      </a:dk2>
      <a:lt2>
        <a:srgbClr val="E8E2E3"/>
      </a:lt2>
      <a:accent1>
        <a:srgbClr val="3BB49A"/>
      </a:accent1>
      <a:accent2>
        <a:srgbClr val="30B662"/>
      </a:accent2>
      <a:accent3>
        <a:srgbClr val="42B83C"/>
      </a:accent3>
      <a:accent4>
        <a:srgbClr val="6DB430"/>
      </a:accent4>
      <a:accent5>
        <a:srgbClr val="9BA937"/>
      </a:accent5>
      <a:accent6>
        <a:srgbClr val="BB9231"/>
      </a:accent6>
      <a:hlink>
        <a:srgbClr val="BF3F5A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0A1C1B724C384EB82DD5F50928597C" ma:contentTypeVersion="2" ma:contentTypeDescription="Create a new document." ma:contentTypeScope="" ma:versionID="5f94e00b72e7d3d7e2f3eefbbbef4ebc">
  <xsd:schema xmlns:xsd="http://www.w3.org/2001/XMLSchema" xmlns:xs="http://www.w3.org/2001/XMLSchema" xmlns:p="http://schemas.microsoft.com/office/2006/metadata/properties" xmlns:ns2="02a8dec1-6acd-466a-99e7-60870912793c" targetNamespace="http://schemas.microsoft.com/office/2006/metadata/properties" ma:root="true" ma:fieldsID="6039c0d069f040d7a64b2a8486ced038" ns2:_="">
    <xsd:import namespace="02a8dec1-6acd-466a-99e7-608709127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8dec1-6acd-466a-99e7-6087091279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6D4B41-FA62-469C-8517-A31743A4CB32}"/>
</file>

<file path=customXml/itemProps2.xml><?xml version="1.0" encoding="utf-8"?>
<ds:datastoreItem xmlns:ds="http://schemas.openxmlformats.org/officeDocument/2006/customXml" ds:itemID="{FB905CD7-7CC7-43ED-950C-3F721AD2EFC3}"/>
</file>

<file path=customXml/itemProps3.xml><?xml version="1.0" encoding="utf-8"?>
<ds:datastoreItem xmlns:ds="http://schemas.openxmlformats.org/officeDocument/2006/customXml" ds:itemID="{3ED4B2CC-8B88-4A71-B013-2DEBDD4AFE6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DividendVTI</vt:lpstr>
      <vt:lpstr>Individual Homework</vt:lpstr>
      <vt:lpstr>Problem statement</vt:lpstr>
      <vt:lpstr>Notations for the propositional variables</vt:lpstr>
      <vt:lpstr>Propositional formulas</vt:lpstr>
      <vt:lpstr>THe definition of the deduction and the axiomatic system are used.</vt:lpstr>
      <vt:lpstr>The deduction(inference) process: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87</cp:revision>
  <dcterms:created xsi:type="dcterms:W3CDTF">2020-11-01T18:24:07Z</dcterms:created>
  <dcterms:modified xsi:type="dcterms:W3CDTF">2020-11-01T19:15:17Z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0x010100F60A1C1B724C384EB82DD5F50928597C</vt:lpwstr>
  </property>
</Properties>
</file>